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8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9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9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4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5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1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0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E35D-878B-4F3F-9425-E3FCBDD60EAA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E790-FA5E-4172-AFE6-D28EB0218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3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47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Яринов</dc:creator>
  <cp:lastModifiedBy>Николай Яринов</cp:lastModifiedBy>
  <cp:revision>1</cp:revision>
  <dcterms:created xsi:type="dcterms:W3CDTF">2016-06-03T01:19:02Z</dcterms:created>
  <dcterms:modified xsi:type="dcterms:W3CDTF">2016-06-03T01:19:06Z</dcterms:modified>
</cp:coreProperties>
</file>